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sldIdLst>
    <p:sldId id="258" r:id="rId5"/>
  </p:sldIdLst>
  <p:sldSz cx="12192000" cy="6858000"/>
  <p:notesSz cx="6858000" cy="9144000"/>
  <p:embeddedFontLst>
    <p:embeddedFont>
      <p:font typeface="ITC Stone Serif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5"/>
    <a:srgbClr val="F3BF00"/>
    <a:srgbClr val="6C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F952F-461E-4F4E-9AEC-B9413DEF63A9}" v="1" dt="2026-02-10T10:00:05.8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01" autoAdjust="0"/>
    <p:restoredTop sz="94660"/>
  </p:normalViewPr>
  <p:slideViewPr>
    <p:cSldViewPr snapToGrid="0">
      <p:cViewPr varScale="1">
        <p:scale>
          <a:sx n="51" d="100"/>
          <a:sy n="51" d="100"/>
        </p:scale>
        <p:origin x="89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51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02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48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87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77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00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79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68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33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89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16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B2FC4-631F-4687-991A-C18D7C161ACA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4BE78-C550-4BD5-B5F3-327E0B887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19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9689" y="288981"/>
            <a:ext cx="8475323" cy="1119941"/>
          </a:xfrm>
        </p:spPr>
        <p:txBody>
          <a:bodyPr>
            <a:normAutofit fontScale="90000"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en-GB" sz="4000" b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Safeguarding and Wellbeing Concerns</a:t>
            </a:r>
            <a:r>
              <a:rPr lang="en-GB" sz="4000" b="1" dirty="0">
                <a:solidFill>
                  <a:schemeClr val="bg1"/>
                </a:solidFill>
                <a:effectLst/>
                <a:latin typeface="ITC Stone Serif" charset="0"/>
                <a:ea typeface="Calibri" panose="020F0502020204030204" pitchFamily="34" charset="0"/>
              </a:rPr>
              <a:t> </a:t>
            </a:r>
            <a:br>
              <a:rPr lang="en-GB" sz="4000" b="1" dirty="0">
                <a:solidFill>
                  <a:schemeClr val="bg1"/>
                </a:solidFill>
                <a:effectLst/>
                <a:latin typeface="ITC Stone Serif" charset="0"/>
                <a:ea typeface="Calibri" panose="020F0502020204030204" pitchFamily="34" charset="0"/>
              </a:rPr>
            </a:br>
            <a:endParaRPr lang="en-GB" sz="4000" b="1" dirty="0">
              <a:solidFill>
                <a:srgbClr val="F3BF00"/>
              </a:solidFill>
              <a:effectLst/>
              <a:latin typeface="ITC Stone Serif" charset="0"/>
              <a:ea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396" y="2640562"/>
            <a:ext cx="9875935" cy="2612417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b="1" u="sng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Safeguarding and Child Protection: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If you are concerned about a child, it is important to take action: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Emergency services : Call 999 if a child is in immediate danger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Merseyside Police: Call 101 (non-emergency)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NHS Support: Call 111 (non-emergency)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Knowsley MASH (Social Worker Advice): Call 0151 443 2600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Sefton Children's Help and Advice Team (CHAT): Call  0151 934 4013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(Emergency Duty Team outside of hours, including weekends and bank holidays, on 0151 934 3555)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6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b="1" dirty="0">
                <a:solidFill>
                  <a:srgbClr val="FFC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To contact your designated safeguarding lead in school, please email: safeguarding@pfcmat.org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6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b="1" u="sng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Mental Health and Wellbeing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NSPCC 24/7 Helpline: Call 0800 800 5000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Liverpool CAMHS Crisis Team: Call 0151 293 3577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Childline: Call 0800 1111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Kooth: https://www.kooth.com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Young Minds: https://www.youngminds.org.uk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Mind: https://www.mind.org.uk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Family Lives: Call 0800 800 2222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502818-86FA-3A2B-F44D-5772E05E52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42" r="31942"/>
          <a:stretch/>
        </p:blipFill>
        <p:spPr>
          <a:xfrm>
            <a:off x="0" y="0"/>
            <a:ext cx="1650599" cy="68580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4414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pe Francis">
      <a:dk1>
        <a:srgbClr val="000000"/>
      </a:dk1>
      <a:lt1>
        <a:srgbClr val="FFFFFF"/>
      </a:lt1>
      <a:dk2>
        <a:srgbClr val="07558B"/>
      </a:dk2>
      <a:lt2>
        <a:srgbClr val="E7E6E6"/>
      </a:lt2>
      <a:accent1>
        <a:srgbClr val="F2BD13"/>
      </a:accent1>
      <a:accent2>
        <a:srgbClr val="CA1B1F"/>
      </a:accent2>
      <a:accent3>
        <a:srgbClr val="FFFFFF"/>
      </a:accent3>
      <a:accent4>
        <a:srgbClr val="07558B"/>
      </a:accent4>
      <a:accent5>
        <a:srgbClr val="F2BD13"/>
      </a:accent5>
      <a:accent6>
        <a:srgbClr val="CA1B1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fton Catholic Schools - discussion document" id="{F2D7CD53-121A-044C-A749-47B53381E73D}" vid="{773C2CFD-E584-F344-95B0-76543183BCB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7534b6f-53f5-44f7-a978-ec70da74bf9e" xsi:nil="true"/>
    <Date xmlns="708d2bb0-fa6d-4f03-88c9-09f441ee873f" xsi:nil="true"/>
    <lcf76f155ced4ddcb4097134ff3c332f xmlns="708d2bb0-fa6d-4f03-88c9-09f441ee873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C94A0F777B5047B55A821BF3087EA3" ma:contentTypeVersion="16" ma:contentTypeDescription="Create a new document." ma:contentTypeScope="" ma:versionID="6c4cb939d7dc34f9cd6d99b467e3758f">
  <xsd:schema xmlns:xsd="http://www.w3.org/2001/XMLSchema" xmlns:xs="http://www.w3.org/2001/XMLSchema" xmlns:p="http://schemas.microsoft.com/office/2006/metadata/properties" xmlns:ns2="708d2bb0-fa6d-4f03-88c9-09f441ee873f" xmlns:ns3="97534b6f-53f5-44f7-a978-ec70da74bf9e" targetNamespace="http://schemas.microsoft.com/office/2006/metadata/properties" ma:root="true" ma:fieldsID="ffd1bd9afbbe473cb1681aa1d35578a7" ns2:_="" ns3:_="">
    <xsd:import namespace="708d2bb0-fa6d-4f03-88c9-09f441ee873f"/>
    <xsd:import namespace="97534b6f-53f5-44f7-a978-ec70da74bf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2bb0-fa6d-4f03-88c9-09f441ee87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81d1b26-43c1-4b58-81eb-a7c147f15c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34b6f-53f5-44f7-a978-ec70da74bf9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86af775-4fe6-4006-a296-ee9f7cb879d7}" ma:internalName="TaxCatchAll" ma:showField="CatchAllData" ma:web="97534b6f-53f5-44f7-a978-ec70da74bf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890CF6-995F-45EE-8838-9C398F52ACA0}">
  <ds:schemaRefs>
    <ds:schemaRef ds:uri="http://purl.org/dc/elements/1.1/"/>
    <ds:schemaRef ds:uri="3cc82efb-8dc8-4c7f-9717-548d1f00a73b"/>
    <ds:schemaRef ds:uri="b7c28e81-c4de-4299-b720-8081798f7bae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97534b6f-53f5-44f7-a978-ec70da74bf9e"/>
    <ds:schemaRef ds:uri="708d2bb0-fa6d-4f03-88c9-09f441ee873f"/>
  </ds:schemaRefs>
</ds:datastoreItem>
</file>

<file path=customXml/itemProps2.xml><?xml version="1.0" encoding="utf-8"?>
<ds:datastoreItem xmlns:ds="http://schemas.openxmlformats.org/officeDocument/2006/customXml" ds:itemID="{2BC5B318-F232-42D3-9C38-68B1F64414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42C55C-C81F-4382-AD6D-9DA96749CF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8d2bb0-fa6d-4f03-88c9-09f441ee873f"/>
    <ds:schemaRef ds:uri="97534b6f-53f5-44f7-a978-ec70da74bf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178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ITC Stone Serif</vt:lpstr>
      <vt:lpstr>Calibri</vt:lpstr>
      <vt:lpstr>Arial</vt:lpstr>
      <vt:lpstr>Calibri Light</vt:lpstr>
      <vt:lpstr>Office Theme</vt:lpstr>
      <vt:lpstr>Safeguarding and Wellbeing Concerns  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Sefton Catholic Schools Post 16 Key Stage 5 Discussion</dc:title>
  <dc:creator>Mr A Dawson</dc:creator>
  <cp:lastModifiedBy>C.Simms</cp:lastModifiedBy>
  <cp:revision>19</cp:revision>
  <dcterms:created xsi:type="dcterms:W3CDTF">2022-11-16T10:57:28Z</dcterms:created>
  <dcterms:modified xsi:type="dcterms:W3CDTF">2026-02-13T11:12:17Z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0x01010099C94A0F777B5047B55A821BF3087EA3</vt:lpwstr>
  </property>
</Properties>
</file>